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8" r:id="rId4"/>
    <p:sldId id="270" r:id="rId5"/>
    <p:sldId id="261" r:id="rId7"/>
    <p:sldId id="287" r:id="rId8"/>
    <p:sldId id="288" r:id="rId9"/>
    <p:sldId id="266" r:id="rId10"/>
    <p:sldId id="282" r:id="rId11"/>
    <p:sldId id="277" r:id="rId12"/>
    <p:sldId id="283" r:id="rId13"/>
    <p:sldId id="262" r:id="rId14"/>
    <p:sldId id="284" r:id="rId15"/>
    <p:sldId id="263" r:id="rId16"/>
    <p:sldId id="285" r:id="rId17"/>
    <p:sldId id="264" r:id="rId18"/>
    <p:sldId id="286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9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ED798-24A6-4160-A4DF-B0E5BB8236C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91F5AF42-2E8E-47F5-BC8E-D4C7FA9FA290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/>
            <a:t>4/1</a:t>
          </a:r>
          <a:r>
            <a:rPr lang="sr-Cyrl-RS" altLang="en-US"/>
            <a:t/>
          </a:r>
          <a:endParaRPr lang="sr-Cyrl-RS" altLang="en-US"/>
        </a:p>
      </dgm:t>
    </dgm:pt>
    <dgm:pt modelId="{3A37C892-50B7-47F1-86AA-3FDF5EB4EE9B}" cxnId="{890246AA-9885-4077-BDAF-E946EF6BDCD4}" type="parTrans">
      <dgm:prSet/>
      <dgm:spPr/>
      <dgm:t>
        <a:bodyPr/>
        <a:p>
          <a:endParaRPr lang="en-US"/>
        </a:p>
      </dgm:t>
    </dgm:pt>
    <dgm:pt modelId="{63B1AD43-9D20-4050-A552-EF02B5A2392B}" cxnId="{890246AA-9885-4077-BDAF-E946EF6BDCD4}" type="sibTrans">
      <dgm:prSet/>
      <dgm:spPr/>
      <dgm:t>
        <a:bodyPr/>
        <a:p>
          <a:endParaRPr lang="en-US"/>
        </a:p>
      </dgm:t>
    </dgm:pt>
    <dgm:pt modelId="{280D5902-A14D-4C39-A125-DEF43C7815E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/>
            <a:t>4/2</a:t>
          </a:r>
          <a:r>
            <a:rPr lang="sr-Cyrl-RS" altLang="en-US"/>
            <a:t/>
          </a:r>
          <a:endParaRPr lang="sr-Cyrl-RS" altLang="en-US"/>
        </a:p>
      </dgm:t>
    </dgm:pt>
    <dgm:pt modelId="{0BF6BCDE-F41A-4644-928D-D095CDC58CED}" cxnId="{84614069-E782-45AD-9259-7E57EA6C75CC}" type="parTrans">
      <dgm:prSet/>
      <dgm:spPr/>
      <dgm:t>
        <a:bodyPr/>
        <a:p>
          <a:endParaRPr lang="en-US"/>
        </a:p>
      </dgm:t>
    </dgm:pt>
    <dgm:pt modelId="{CC55538B-3B09-4E9F-877D-7D4FB05A20D8}" cxnId="{84614069-E782-45AD-9259-7E57EA6C75CC}" type="sibTrans">
      <dgm:prSet/>
      <dgm:spPr/>
      <dgm:t>
        <a:bodyPr/>
        <a:p>
          <a:endParaRPr lang="en-US"/>
        </a:p>
      </dgm:t>
    </dgm:pt>
    <dgm:pt modelId="{36E5B5FE-7A44-47A1-8F92-B088257A2152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/>
            <a:t>4/3</a:t>
          </a:r>
          <a:r>
            <a:rPr lang="sr-Cyrl-RS" altLang="en-US"/>
            <a:t/>
          </a:r>
          <a:endParaRPr lang="sr-Cyrl-RS" altLang="en-US"/>
        </a:p>
      </dgm:t>
    </dgm:pt>
    <dgm:pt modelId="{7926F024-4AEC-4671-BBB1-3CE0B2112B8B}" cxnId="{80A09F7C-6615-4BCD-AD6F-27DC01989BF9}" type="parTrans">
      <dgm:prSet/>
      <dgm:spPr/>
      <dgm:t>
        <a:bodyPr/>
        <a:p>
          <a:endParaRPr lang="en-US"/>
        </a:p>
      </dgm:t>
    </dgm:pt>
    <dgm:pt modelId="{BC0418CD-7831-4545-B1D9-93D351CF53C3}" cxnId="{80A09F7C-6615-4BCD-AD6F-27DC01989BF9}" type="sibTrans">
      <dgm:prSet/>
      <dgm:spPr/>
      <dgm:t>
        <a:bodyPr/>
        <a:p>
          <a:endParaRPr lang="en-US"/>
        </a:p>
      </dgm:t>
    </dgm:pt>
    <dgm:pt modelId="{0C7D3D51-F412-476C-9C1C-D9011C5FB7E6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/>
            <a:t>4/4</a:t>
          </a:r>
          <a:r>
            <a:rPr lang="sr-Cyrl-RS" altLang="en-US"/>
            <a:t/>
          </a:r>
          <a:endParaRPr lang="sr-Cyrl-RS" altLang="en-US"/>
        </a:p>
      </dgm:t>
    </dgm:pt>
    <dgm:pt modelId="{400E46CD-A113-4830-88F5-A1B2F4D84554}" cxnId="{1542DC62-5E48-469B-9072-C7C6F80C8C47}" type="parTrans">
      <dgm:prSet/>
      <dgm:spPr/>
      <dgm:t>
        <a:bodyPr/>
        <a:p>
          <a:endParaRPr lang="en-US"/>
        </a:p>
      </dgm:t>
    </dgm:pt>
    <dgm:pt modelId="{F5A1DABB-6DD6-47EE-99A8-4582EBF4C827}" cxnId="{1542DC62-5E48-469B-9072-C7C6F80C8C47}" type="sibTrans">
      <dgm:prSet/>
      <dgm:spPr/>
      <dgm:t>
        <a:bodyPr/>
        <a:p>
          <a:endParaRPr lang="en-US"/>
        </a:p>
      </dgm:t>
    </dgm:pt>
    <dgm:pt modelId="{D82838E6-C31C-4EBD-B58C-0C991331B67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/>
            <a:t>3/4</a:t>
          </a:r>
          <a:r>
            <a:rPr lang="sr-Cyrl-RS" altLang="en-US"/>
            <a:t/>
          </a:r>
          <a:endParaRPr lang="sr-Cyrl-RS" altLang="en-US"/>
        </a:p>
      </dgm:t>
    </dgm:pt>
    <dgm:pt modelId="{DC284D5C-B7A8-4E26-BDF6-E69402B2873F}" cxnId="{D519660F-54DF-40E8-876B-7B07A9440699}" type="parTrans">
      <dgm:prSet/>
      <dgm:spPr/>
      <dgm:t>
        <a:bodyPr/>
        <a:p>
          <a:endParaRPr lang="en-US"/>
        </a:p>
      </dgm:t>
    </dgm:pt>
    <dgm:pt modelId="{74B5F767-2303-4D5A-8FD7-570D52523413}" cxnId="{D519660F-54DF-40E8-876B-7B07A9440699}" type="sibTrans">
      <dgm:prSet/>
      <dgm:spPr/>
      <dgm:t>
        <a:bodyPr/>
        <a:p>
          <a:endParaRPr lang="en-US"/>
        </a:p>
      </dgm:t>
    </dgm:pt>
    <dgm:pt modelId="{906887FB-01DE-46E1-9312-97F8DF38EE6D}" type="pres">
      <dgm:prSet presAssocID="{98CED798-24A6-4160-A4DF-B0E5BB8236C2}" presName="diagram" presStyleCnt="0">
        <dgm:presLayoutVars>
          <dgm:dir/>
          <dgm:resizeHandles val="exact"/>
        </dgm:presLayoutVars>
      </dgm:prSet>
      <dgm:spPr/>
    </dgm:pt>
    <dgm:pt modelId="{8EA24BC0-0B8D-42E9-A25F-7CA5AD90CCA1}" type="pres">
      <dgm:prSet presAssocID="{91F5AF42-2E8E-47F5-BC8E-D4C7FA9FA290}" presName="node" presStyleLbl="node1" presStyleIdx="0" presStyleCnt="5">
        <dgm:presLayoutVars>
          <dgm:bulletEnabled val="1"/>
        </dgm:presLayoutVars>
      </dgm:prSet>
      <dgm:spPr/>
    </dgm:pt>
    <dgm:pt modelId="{6C2FC485-DEBF-4CB8-855D-A9838793F3F3}" type="pres">
      <dgm:prSet presAssocID="{63B1AD43-9D20-4050-A552-EF02B5A2392B}" presName="sibTrans" presStyleCnt="0"/>
      <dgm:spPr/>
    </dgm:pt>
    <dgm:pt modelId="{A3974D1E-D32E-47DA-BFE3-BD66226FC69C}" type="pres">
      <dgm:prSet presAssocID="{280D5902-A14D-4C39-A125-DEF43C7815E8}" presName="node" presStyleLbl="node1" presStyleIdx="1" presStyleCnt="5">
        <dgm:presLayoutVars>
          <dgm:bulletEnabled val="1"/>
        </dgm:presLayoutVars>
      </dgm:prSet>
      <dgm:spPr/>
    </dgm:pt>
    <dgm:pt modelId="{2F2E690F-0370-4CE7-99EA-691838C9081B}" type="pres">
      <dgm:prSet presAssocID="{CC55538B-3B09-4E9F-877D-7D4FB05A20D8}" presName="sibTrans" presStyleCnt="0"/>
      <dgm:spPr/>
    </dgm:pt>
    <dgm:pt modelId="{D62CCB3D-C0B5-4702-B0E7-2BCC3AC6BED6}" type="pres">
      <dgm:prSet presAssocID="{36E5B5FE-7A44-47A1-8F92-B088257A2152}" presName="node" presStyleLbl="node1" presStyleIdx="2" presStyleCnt="5">
        <dgm:presLayoutVars>
          <dgm:bulletEnabled val="1"/>
        </dgm:presLayoutVars>
      </dgm:prSet>
      <dgm:spPr/>
    </dgm:pt>
    <dgm:pt modelId="{41E36F34-9D51-413F-8CB8-323CFB9F70DD}" type="pres">
      <dgm:prSet presAssocID="{BC0418CD-7831-4545-B1D9-93D351CF53C3}" presName="sibTrans" presStyleCnt="0"/>
      <dgm:spPr/>
    </dgm:pt>
    <dgm:pt modelId="{65DCAB72-4323-4909-83B5-EA97756B63D0}" type="pres">
      <dgm:prSet presAssocID="{0C7D3D51-F412-476C-9C1C-D9011C5FB7E6}" presName="node" presStyleLbl="node1" presStyleIdx="3" presStyleCnt="5">
        <dgm:presLayoutVars>
          <dgm:bulletEnabled val="1"/>
        </dgm:presLayoutVars>
      </dgm:prSet>
      <dgm:spPr/>
    </dgm:pt>
    <dgm:pt modelId="{B95B399B-B4B9-4137-9378-9EB29B8F4BD6}" type="pres">
      <dgm:prSet presAssocID="{F5A1DABB-6DD6-47EE-99A8-4582EBF4C827}" presName="sibTrans" presStyleCnt="0"/>
      <dgm:spPr/>
    </dgm:pt>
    <dgm:pt modelId="{52FDF2A5-21FC-4943-A856-33657F608538}" type="pres">
      <dgm:prSet presAssocID="{D82838E6-C31C-4EBD-B58C-0C991331B678}" presName="node" presStyleLbl="node1" presStyleIdx="4" presStyleCnt="5">
        <dgm:presLayoutVars>
          <dgm:bulletEnabled val="1"/>
        </dgm:presLayoutVars>
      </dgm:prSet>
      <dgm:spPr/>
    </dgm:pt>
  </dgm:ptLst>
  <dgm:cxnLst>
    <dgm:cxn modelId="{890246AA-9885-4077-BDAF-E946EF6BDCD4}" srcId="{98CED798-24A6-4160-A4DF-B0E5BB8236C2}" destId="{91F5AF42-2E8E-47F5-BC8E-D4C7FA9FA290}" srcOrd="0" destOrd="0" parTransId="{3A37C892-50B7-47F1-86AA-3FDF5EB4EE9B}" sibTransId="{63B1AD43-9D20-4050-A552-EF02B5A2392B}"/>
    <dgm:cxn modelId="{84614069-E782-45AD-9259-7E57EA6C75CC}" srcId="{98CED798-24A6-4160-A4DF-B0E5BB8236C2}" destId="{280D5902-A14D-4C39-A125-DEF43C7815E8}" srcOrd="1" destOrd="0" parTransId="{0BF6BCDE-F41A-4644-928D-D095CDC58CED}" sibTransId="{CC55538B-3B09-4E9F-877D-7D4FB05A20D8}"/>
    <dgm:cxn modelId="{80A09F7C-6615-4BCD-AD6F-27DC01989BF9}" srcId="{98CED798-24A6-4160-A4DF-B0E5BB8236C2}" destId="{36E5B5FE-7A44-47A1-8F92-B088257A2152}" srcOrd="2" destOrd="0" parTransId="{7926F024-4AEC-4671-BBB1-3CE0B2112B8B}" sibTransId="{BC0418CD-7831-4545-B1D9-93D351CF53C3}"/>
    <dgm:cxn modelId="{1542DC62-5E48-469B-9072-C7C6F80C8C47}" srcId="{98CED798-24A6-4160-A4DF-B0E5BB8236C2}" destId="{0C7D3D51-F412-476C-9C1C-D9011C5FB7E6}" srcOrd="3" destOrd="0" parTransId="{400E46CD-A113-4830-88F5-A1B2F4D84554}" sibTransId="{F5A1DABB-6DD6-47EE-99A8-4582EBF4C827}"/>
    <dgm:cxn modelId="{D519660F-54DF-40E8-876B-7B07A9440699}" srcId="{98CED798-24A6-4160-A4DF-B0E5BB8236C2}" destId="{D82838E6-C31C-4EBD-B58C-0C991331B678}" srcOrd="4" destOrd="0" parTransId="{DC284D5C-B7A8-4E26-BDF6-E69402B2873F}" sibTransId="{74B5F767-2303-4D5A-8FD7-570D52523413}"/>
    <dgm:cxn modelId="{07A034C9-A66C-4E71-B5E2-B28AF9C9BF27}" type="presOf" srcId="{98CED798-24A6-4160-A4DF-B0E5BB8236C2}" destId="{906887FB-01DE-46E1-9312-97F8DF38EE6D}" srcOrd="0" destOrd="0" presId="urn:microsoft.com/office/officeart/2005/8/layout/default"/>
    <dgm:cxn modelId="{5A61EDD8-116F-44EB-A296-4018BBB60B14}" type="presParOf" srcId="{906887FB-01DE-46E1-9312-97F8DF38EE6D}" destId="{8EA24BC0-0B8D-42E9-A25F-7CA5AD90CCA1}" srcOrd="0" destOrd="0" presId="urn:microsoft.com/office/officeart/2005/8/layout/default"/>
    <dgm:cxn modelId="{8549F9DA-756A-470C-8653-9EF80A859855}" type="presOf" srcId="{91F5AF42-2E8E-47F5-BC8E-D4C7FA9FA290}" destId="{8EA24BC0-0B8D-42E9-A25F-7CA5AD90CCA1}" srcOrd="0" destOrd="0" presId="urn:microsoft.com/office/officeart/2005/8/layout/default"/>
    <dgm:cxn modelId="{EAECDF11-ED5F-4761-9F9C-317755829BBC}" type="presParOf" srcId="{906887FB-01DE-46E1-9312-97F8DF38EE6D}" destId="{6C2FC485-DEBF-4CB8-855D-A9838793F3F3}" srcOrd="1" destOrd="0" presId="urn:microsoft.com/office/officeart/2005/8/layout/default"/>
    <dgm:cxn modelId="{253AF1BB-AC44-45E5-AF10-CDD8009B8611}" type="presParOf" srcId="{906887FB-01DE-46E1-9312-97F8DF38EE6D}" destId="{A3974D1E-D32E-47DA-BFE3-BD66226FC69C}" srcOrd="2" destOrd="0" presId="urn:microsoft.com/office/officeart/2005/8/layout/default"/>
    <dgm:cxn modelId="{CADACCE0-1073-43DF-B611-14278E8A48E0}" type="presOf" srcId="{280D5902-A14D-4C39-A125-DEF43C7815E8}" destId="{A3974D1E-D32E-47DA-BFE3-BD66226FC69C}" srcOrd="0" destOrd="0" presId="urn:microsoft.com/office/officeart/2005/8/layout/default"/>
    <dgm:cxn modelId="{D531BF9C-9209-41CC-A398-3C2DA5FE790C}" type="presParOf" srcId="{906887FB-01DE-46E1-9312-97F8DF38EE6D}" destId="{2F2E690F-0370-4CE7-99EA-691838C9081B}" srcOrd="3" destOrd="0" presId="urn:microsoft.com/office/officeart/2005/8/layout/default"/>
    <dgm:cxn modelId="{055BB885-5364-4B99-95AD-3A34D32F7B31}" type="presParOf" srcId="{906887FB-01DE-46E1-9312-97F8DF38EE6D}" destId="{D62CCB3D-C0B5-4702-B0E7-2BCC3AC6BED6}" srcOrd="4" destOrd="0" presId="urn:microsoft.com/office/officeart/2005/8/layout/default"/>
    <dgm:cxn modelId="{BFD30FB0-1FB6-42D5-895D-406F6169A402}" type="presOf" srcId="{36E5B5FE-7A44-47A1-8F92-B088257A2152}" destId="{D62CCB3D-C0B5-4702-B0E7-2BCC3AC6BED6}" srcOrd="0" destOrd="0" presId="urn:microsoft.com/office/officeart/2005/8/layout/default"/>
    <dgm:cxn modelId="{4F6FA1C5-AD58-4AFE-862F-77B7204A80CF}" type="presParOf" srcId="{906887FB-01DE-46E1-9312-97F8DF38EE6D}" destId="{41E36F34-9D51-413F-8CB8-323CFB9F70DD}" srcOrd="5" destOrd="0" presId="urn:microsoft.com/office/officeart/2005/8/layout/default"/>
    <dgm:cxn modelId="{9A9647FB-C565-4DAE-9E17-799DF84D31E2}" type="presParOf" srcId="{906887FB-01DE-46E1-9312-97F8DF38EE6D}" destId="{65DCAB72-4323-4909-83B5-EA97756B63D0}" srcOrd="6" destOrd="0" presId="urn:microsoft.com/office/officeart/2005/8/layout/default"/>
    <dgm:cxn modelId="{20B043EE-BF54-4541-9EF1-A98F4431B14D}" type="presOf" srcId="{0C7D3D51-F412-476C-9C1C-D9011C5FB7E6}" destId="{65DCAB72-4323-4909-83B5-EA97756B63D0}" srcOrd="0" destOrd="0" presId="urn:microsoft.com/office/officeart/2005/8/layout/default"/>
    <dgm:cxn modelId="{E385A010-1BEB-417A-9939-070D33AE112D}" type="presParOf" srcId="{906887FB-01DE-46E1-9312-97F8DF38EE6D}" destId="{B95B399B-B4B9-4137-9378-9EB29B8F4BD6}" srcOrd="7" destOrd="0" presId="urn:microsoft.com/office/officeart/2005/8/layout/default"/>
    <dgm:cxn modelId="{97076323-914E-42BB-85BC-E78BC205D32C}" type="presParOf" srcId="{906887FB-01DE-46E1-9312-97F8DF38EE6D}" destId="{52FDF2A5-21FC-4943-A856-33657F608538}" srcOrd="8" destOrd="0" presId="urn:microsoft.com/office/officeart/2005/8/layout/default"/>
    <dgm:cxn modelId="{E3573E05-AF59-4626-A4D4-D6A38EF4009D}" type="presOf" srcId="{D82838E6-C31C-4EBD-B58C-0C991331B678}" destId="{52FDF2A5-21FC-4943-A856-33657F60853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779895" cy="3453765"/>
        <a:chOff x="0" y="0"/>
        <a:chExt cx="6779895" cy="3453765"/>
      </a:xfrm>
    </dsp:grpSpPr>
    <dsp:sp modelId="{8EA24BC0-0B8D-42E9-A25F-7CA5AD90CCA1}">
      <dsp:nvSpPr>
        <dsp:cNvPr id="3" name="Rectangles 2"/>
        <dsp:cNvSpPr/>
      </dsp:nvSpPr>
      <dsp:spPr bwMode="white">
        <a:xfrm>
          <a:off x="-21" y="349706"/>
          <a:ext cx="2118737" cy="1271242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09550" tIns="209550" rIns="209550" bIns="20955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/>
            <a:t>4/1</a:t>
          </a:r>
          <a:endParaRPr lang="sr-Cyrl-RS" altLang="en-US"/>
        </a:p>
      </dsp:txBody>
      <dsp:txXfrm>
        <a:off x="-21" y="349706"/>
        <a:ext cx="2118737" cy="1271242"/>
      </dsp:txXfrm>
    </dsp:sp>
    <dsp:sp modelId="{A3974D1E-D32E-47DA-BFE3-BD66226FC69C}">
      <dsp:nvSpPr>
        <dsp:cNvPr id="4" name="Rectangles 3"/>
        <dsp:cNvSpPr/>
      </dsp:nvSpPr>
      <dsp:spPr bwMode="white">
        <a:xfrm>
          <a:off x="2330590" y="349706"/>
          <a:ext cx="2118737" cy="1271242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09550" tIns="209550" rIns="209550" bIns="20955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/>
            <a:t>4/2</a:t>
          </a:r>
          <a:endParaRPr lang="sr-Cyrl-RS" altLang="en-US"/>
        </a:p>
      </dsp:txBody>
      <dsp:txXfrm>
        <a:off x="2330590" y="349706"/>
        <a:ext cx="2118737" cy="1271242"/>
      </dsp:txXfrm>
    </dsp:sp>
    <dsp:sp modelId="{D62CCB3D-C0B5-4702-B0E7-2BCC3AC6BED6}">
      <dsp:nvSpPr>
        <dsp:cNvPr id="5" name="Rectangles 4"/>
        <dsp:cNvSpPr/>
      </dsp:nvSpPr>
      <dsp:spPr bwMode="white">
        <a:xfrm>
          <a:off x="4661200" y="349706"/>
          <a:ext cx="2118737" cy="1271242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09550" tIns="209550" rIns="209550" bIns="20955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/>
            <a:t>4/3</a:t>
          </a:r>
          <a:endParaRPr lang="sr-Cyrl-RS" altLang="en-US"/>
        </a:p>
      </dsp:txBody>
      <dsp:txXfrm>
        <a:off x="4661200" y="349706"/>
        <a:ext cx="2118737" cy="1271242"/>
      </dsp:txXfrm>
    </dsp:sp>
    <dsp:sp modelId="{65DCAB72-4323-4909-83B5-EA97756B63D0}">
      <dsp:nvSpPr>
        <dsp:cNvPr id="6" name="Rectangles 5"/>
        <dsp:cNvSpPr/>
      </dsp:nvSpPr>
      <dsp:spPr bwMode="white">
        <a:xfrm>
          <a:off x="1165281" y="1832817"/>
          <a:ext cx="2118737" cy="1271242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09550" tIns="209550" rIns="209550" bIns="20955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/>
            <a:t>4/4</a:t>
          </a:r>
          <a:endParaRPr lang="sr-Cyrl-RS" altLang="en-US"/>
        </a:p>
      </dsp:txBody>
      <dsp:txXfrm>
        <a:off x="1165281" y="1832817"/>
        <a:ext cx="2118737" cy="1271242"/>
      </dsp:txXfrm>
    </dsp:sp>
    <dsp:sp modelId="{52FDF2A5-21FC-4943-A856-33657F608538}">
      <dsp:nvSpPr>
        <dsp:cNvPr id="7" name="Rectangles 6"/>
        <dsp:cNvSpPr/>
      </dsp:nvSpPr>
      <dsp:spPr bwMode="white">
        <a:xfrm>
          <a:off x="3495891" y="1832817"/>
          <a:ext cx="2118737" cy="1271242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09550" tIns="209550" rIns="209550" bIns="20955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/>
            <a:t>3/4</a:t>
          </a:r>
          <a:endParaRPr lang="sr-Cyrl-RS" altLang="en-US"/>
        </a:p>
      </dsp:txBody>
      <dsp:txXfrm>
        <a:off x="3495891" y="1832817"/>
        <a:ext cx="2118737" cy="1271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EE5886-D8E6-42B2-8121-2F8A210BAD4D}" type="slidenum">
              <a:rPr lang="en-US" smtClean="0"/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5886-D8E6-42B2-8121-2F8A210BAD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5886-D8E6-42B2-8121-2F8A210BAD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5886-D8E6-42B2-8121-2F8A210BAD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EE5886-D8E6-42B2-8121-2F8A210BAD4D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DEE5886-D8E6-42B2-8121-2F8A210BAD4D}" type="slidenum">
              <a:rPr lang="en-US" smtClean="0"/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DEE5886-D8E6-42B2-8121-2F8A210BAD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5886-D8E6-42B2-8121-2F8A210BAD4D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E5886-D8E6-42B2-8121-2F8A210BAD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EE5886-D8E6-42B2-8121-2F8A210BAD4D}" type="slidenum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EE5886-D8E6-42B2-8121-2F8A210BAD4D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62504D11-D9E7-4B90-B779-70C9910C2A07}" type="datetimeFigureOut">
              <a:rPr lang="en-US" smtClean="0"/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3DEE5886-D8E6-42B2-8121-2F8A210BAD4D}" type="slidenum">
              <a:rPr lang="en-US" smtClean="0"/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ym typeface="+mn-ea"/>
              </a:rPr>
              <a:t>Стручна школа </a:t>
            </a:r>
            <a:br>
              <a:rPr lang="sr-Cyrl-RS" dirty="0" smtClean="0">
                <a:sym typeface="+mn-ea"/>
              </a:rPr>
            </a:br>
            <a:r>
              <a:rPr lang="sr-Cyrl-RS" dirty="0" smtClean="0">
                <a:sym typeface="+mn-ea"/>
              </a:rPr>
              <a:t>Свети Сава Бујановац</a:t>
            </a:r>
            <a:br>
              <a:rPr lang="en-US" dirty="0"/>
            </a:b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altLang="en-US"/>
              <a:t>МАТУРАНТИ</a:t>
            </a:r>
            <a:endParaRPr lang="sr-Cyrl-RS" altLang="en-US"/>
          </a:p>
          <a:p>
            <a:r>
              <a:rPr lang="sr-Cyrl-RS" altLang="en-US"/>
              <a:t>ШКОЛСКА 2021/22.</a:t>
            </a:r>
            <a:endParaRPr lang="sr-Cyrl-R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563245" y="692785"/>
            <a:ext cx="8293100" cy="56311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sr-Cyrl-RS" altLang="en-US"/>
              <a:t>Похвала ученика 4/2 </a:t>
            </a:r>
            <a:endParaRPr lang="sr-Cyrl-RS" altLang="en-US"/>
          </a:p>
          <a:p>
            <a:endParaRPr lang="sr-Cyrl-RS" altLang="en-US"/>
          </a:p>
          <a:p>
            <a:r>
              <a:rPr lang="sr-Cyrl-RS" altLang="en-US"/>
              <a:t>Кристина Арсић                             Лука Милосављевић</a:t>
            </a:r>
            <a:endParaRPr lang="sr-Cyrl-RS" altLang="en-US"/>
          </a:p>
          <a:p>
            <a:r>
              <a:rPr lang="sr-Cyrl-RS" altLang="en-US"/>
              <a:t>Мина Ђорић                                     Јована Митић</a:t>
            </a:r>
            <a:endParaRPr lang="sr-Cyrl-RS" altLang="en-US"/>
          </a:p>
          <a:p>
            <a:r>
              <a:rPr lang="sr-Cyrl-RS" altLang="en-US"/>
              <a:t>Дијана Дукадиновић                    Стефан Стошић</a:t>
            </a:r>
            <a:endParaRPr lang="sr-Cyrl-RS" altLang="en-US"/>
          </a:p>
          <a:p>
            <a:r>
              <a:rPr lang="sr-Cyrl-RS" altLang="en-US"/>
              <a:t>Милица Каранфиловић</a:t>
            </a:r>
            <a:endParaRPr lang="sr-Cyrl-RS" altLang="en-US"/>
          </a:p>
          <a:p>
            <a:endParaRPr lang="sr-Cyrl-RS" altLang="en-US"/>
          </a:p>
          <a:p>
            <a:r>
              <a:rPr lang="sr-Cyrl-RS" altLang="en-US">
                <a:highlight>
                  <a:srgbClr val="FF0000"/>
                </a:highlight>
              </a:rPr>
              <a:t>Богдана Матић</a:t>
            </a:r>
            <a:r>
              <a:rPr lang="sr-Cyrl-RS" altLang="en-US"/>
              <a:t>  успех ученика забележен како на школском  тако и на  локалном нивоу,општини ,окружењу. Време које је забележено многобројним активностима,дешавањима,наглашен начин представљање школе у свим областима ваннаставних активности,подстицај његовог препознавања да испуни сваки  наш захтев унутар школе јесте усмерење када зна како и коме се обраћа и као председник ђачкох парламента, секретар Уницефа за младе и оно најбитније, био је оно  што је било могуће и најтеже да одбрани себе и друге својим учењем усавршавањем и напредовањем.</a:t>
            </a:r>
            <a:endParaRPr lang="sr-Cyrl-RS" altLang="en-US"/>
          </a:p>
          <a:p>
            <a:r>
              <a:rPr lang="sr-Cyrl-RS" altLang="en-US"/>
              <a:t>Беседе које су остале упамћење и награђене, предложен увек за најбоље и најтеже време у препознавању важности које можемо само објаснити у овој мисији ове генерације...Свети Сава” се не постаје он се чува и брани угледом и задатком,вером  да мала групи људи  може променити свет и то се заправо и једино догађало ...</a:t>
            </a:r>
            <a:endParaRPr lang="sr-Cyrl-RS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viber_slika_2022-06-06_10-14-32-97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8290" y="1645920"/>
            <a:ext cx="602615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49" y="404496"/>
            <a:ext cx="8229600" cy="2209800"/>
          </a:xfrm>
        </p:spPr>
        <p:txBody>
          <a:bodyPr/>
          <a:p>
            <a:r>
              <a:rPr lang="sr-Cyrl-RS" altLang="en-US"/>
              <a:t>похвала за ученике 4/3</a:t>
            </a:r>
            <a:endParaRPr lang="sr-Cyrl-RS" alt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196330" cy="1690370"/>
          </a:xfrm>
        </p:spPr>
        <p:txBody>
          <a:bodyPr>
            <a:normAutofit fontScale="90000" lnSpcReduction="20000"/>
          </a:bodyPr>
          <a:p>
            <a:pPr algn="ctr"/>
            <a:r>
              <a:rPr lang="sr-Cyrl-RS" altLang="en-US"/>
              <a:t>Ристић Душан  одличан успех</a:t>
            </a:r>
            <a:endParaRPr lang="sr-Cyrl-RS" altLang="en-US"/>
          </a:p>
          <a:p>
            <a:pPr algn="ctr"/>
            <a:r>
              <a:rPr lang="sr-Cyrl-RS" altLang="en-US"/>
              <a:t>Ничић Марко  учешће на такмичењу из предмета практична настава</a:t>
            </a:r>
            <a:endParaRPr lang="sr-Cyrl-R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ber_slika_2022-06-06_10-14-32-8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5115" y="1645920"/>
            <a:ext cx="6033135" cy="452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Cyrl-RS" altLang="en-US"/>
              <a:t>Похвала за ученике 4/4</a:t>
            </a:r>
            <a:endParaRPr lang="sr-Cyrl-RS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711200" y="1628775"/>
            <a:ext cx="7675245" cy="47999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sr-Cyrl-RS" altLang="en-US"/>
              <a:t>Дејан Дукадиновић 5,00</a:t>
            </a:r>
            <a:endParaRPr lang="sr-Cyrl-RS" altLang="en-US"/>
          </a:p>
          <a:p>
            <a:r>
              <a:rPr lang="sr-Cyrl-RS" altLang="en-US"/>
              <a:t>Наталија Илић</a:t>
            </a:r>
            <a:endParaRPr lang="sr-Cyrl-RS" altLang="en-US"/>
          </a:p>
          <a:p>
            <a:r>
              <a:rPr lang="sr-Cyrl-RS" altLang="en-US"/>
              <a:t>Сара Јањић 5,00</a:t>
            </a:r>
            <a:endParaRPr lang="sr-Cyrl-RS" altLang="en-US"/>
          </a:p>
          <a:p>
            <a:r>
              <a:rPr lang="sr-Cyrl-RS" altLang="en-US"/>
              <a:t>Анђела Јовић 5,00</a:t>
            </a:r>
            <a:endParaRPr lang="sr-Cyrl-RS" altLang="en-US"/>
          </a:p>
          <a:p>
            <a:r>
              <a:rPr lang="sr-Cyrl-RS" altLang="en-US"/>
              <a:t>Анастасија Лазаревски 5,00</a:t>
            </a:r>
            <a:endParaRPr lang="sr-Cyrl-RS" altLang="en-US"/>
          </a:p>
          <a:p>
            <a:r>
              <a:rPr lang="sr-Cyrl-RS" altLang="en-US"/>
              <a:t>Ана Љубисављевић</a:t>
            </a:r>
            <a:endParaRPr lang="sr-Cyrl-RS" altLang="en-US"/>
          </a:p>
          <a:p>
            <a:r>
              <a:rPr lang="sr-Cyrl-RS" altLang="en-US"/>
              <a:t>Анђела Недељковић </a:t>
            </a:r>
            <a:endParaRPr lang="sr-Cyrl-RS" altLang="en-US"/>
          </a:p>
          <a:p>
            <a:r>
              <a:rPr lang="sr-Cyrl-RS" altLang="en-US"/>
              <a:t>Сара Павловић</a:t>
            </a:r>
            <a:endParaRPr lang="sr-Cyrl-RS" altLang="en-US"/>
          </a:p>
          <a:p>
            <a:r>
              <a:rPr lang="sr-Cyrl-RS" altLang="en-US"/>
              <a:t>Николија Петрушијевић  5,00</a:t>
            </a:r>
            <a:endParaRPr lang="sr-Cyrl-RS" altLang="en-US"/>
          </a:p>
          <a:p>
            <a:r>
              <a:rPr lang="sr-Cyrl-RS" altLang="en-US"/>
              <a:t>Игор Ристић</a:t>
            </a:r>
            <a:endParaRPr lang="sr-Cyrl-RS" altLang="en-US"/>
          </a:p>
          <a:p>
            <a:r>
              <a:rPr lang="sr-Cyrl-RS" altLang="en-US"/>
              <a:t>Миљана Ристић</a:t>
            </a:r>
            <a:endParaRPr lang="sr-Cyrl-RS" altLang="en-US"/>
          </a:p>
          <a:p>
            <a:r>
              <a:rPr lang="sr-Cyrl-RS" altLang="en-US"/>
              <a:t>Катарина Станимировић</a:t>
            </a:r>
            <a:endParaRPr lang="sr-Cyrl-RS" altLang="en-US"/>
          </a:p>
          <a:p>
            <a:r>
              <a:rPr lang="sr-Cyrl-RS" altLang="en-US"/>
              <a:t>Богдан Стојановић</a:t>
            </a:r>
            <a:endParaRPr lang="sr-Cyrl-RS" altLang="en-US"/>
          </a:p>
          <a:p>
            <a:r>
              <a:rPr lang="sr-Cyrl-RS" altLang="en-US"/>
              <a:t>Властимир Стојановић</a:t>
            </a:r>
            <a:endParaRPr lang="sr-Cyrl-RS" altLang="en-US"/>
          </a:p>
          <a:p>
            <a:r>
              <a:rPr lang="sr-Cyrl-RS" altLang="en-US"/>
              <a:t>Анђела Трајковић</a:t>
            </a:r>
            <a:endParaRPr lang="sr-Cyrl-RS" altLang="en-US"/>
          </a:p>
          <a:p>
            <a:r>
              <a:rPr lang="sr-Cyrl-RS" altLang="en-US"/>
              <a:t>Милена Стојановић редовност у похађању наставе</a:t>
            </a:r>
            <a:endParaRPr lang="sr-Cyrl-RS" altLang="en-US"/>
          </a:p>
          <a:p>
            <a:r>
              <a:rPr lang="sr-Cyrl-RS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Филип Стојановић </a:t>
            </a:r>
            <a:r>
              <a:rPr lang="sr-Cyrl-RS" altLang="en-US"/>
              <a:t>рдовност у похађању наставе</a:t>
            </a:r>
            <a:endParaRPr lang="sr-Cyrl-R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ber_slika_2022-06-06_10-14-33-04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7020" y="1645920"/>
            <a:ext cx="6029325" cy="452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sr-Cyrl-RS" altLang="en-US"/>
              <a:t>Похвала за ученике 3/4</a:t>
            </a:r>
            <a:endParaRPr lang="sr-Cyrl-RS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899160" y="3429000"/>
            <a:ext cx="6410960" cy="17532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sr-Cyrl-RS" altLang="en-US"/>
              <a:t>Бојан Величковић</a:t>
            </a:r>
            <a:endParaRPr lang="sr-Cyrl-RS" altLang="en-US"/>
          </a:p>
          <a:p>
            <a:r>
              <a:rPr lang="sr-Cyrl-RS" altLang="en-US"/>
              <a:t>Вељко Величковић</a:t>
            </a:r>
            <a:endParaRPr lang="sr-Cyrl-RS" altLang="en-US"/>
          </a:p>
          <a:p>
            <a:r>
              <a:rPr lang="sr-Cyrl-RS" altLang="en-US"/>
              <a:t>Ђорђа Анђелковић</a:t>
            </a:r>
            <a:endParaRPr lang="sr-Cyrl-RS" altLang="en-US"/>
          </a:p>
          <a:p>
            <a:r>
              <a:rPr lang="sr-Cyrl-RS" altLang="en-US"/>
              <a:t>Немања Ристић</a:t>
            </a:r>
            <a:endParaRPr lang="sr-Cyrl-RS" altLang="en-US"/>
          </a:p>
          <a:p>
            <a:r>
              <a:rPr lang="sr-Cyrl-RS" altLang="en-US"/>
              <a:t>Манујела Авдуљи</a:t>
            </a:r>
            <a:endParaRPr lang="sr-Cyrl-RS" altLang="en-US"/>
          </a:p>
          <a:p>
            <a:r>
              <a:rPr lang="sr-Cyrl-RS" altLang="en-US"/>
              <a:t>Данијел Петрушијевић</a:t>
            </a:r>
            <a:endParaRPr lang="sr-Cyrl-RS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acebook_1643188039672_6892030167548865608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 rot="10800000" flipV="1">
            <a:off x="1676400" y="249555"/>
            <a:ext cx="5790565" cy="43434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10800000" flipV="1">
            <a:off x="2930525" y="4354830"/>
            <a:ext cx="39389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sr-Cyrl-RS" altLang="en-US"/>
          </a:p>
          <a:p>
            <a:r>
              <a:rPr lang="sr-Cyrl-RS" altLang="en-US"/>
              <a:t>ПРЕДЛОГ ЗА ЂАКА ГЕНЕРАЦИЈЕ</a:t>
            </a:r>
            <a:endParaRPr lang="sr-Cyrl-RS" altLang="en-US"/>
          </a:p>
          <a:p>
            <a:r>
              <a:rPr lang="sr-Cyrl-RS" altLang="en-US"/>
              <a:t>Дијана Дукадиновић</a:t>
            </a:r>
            <a:endParaRPr lang="sr-Cyrl-RS" altLang="en-US"/>
          </a:p>
          <a:p>
            <a:r>
              <a:rPr lang="sr-Cyrl-RS" altLang="en-US"/>
              <a:t>Стефан Стошић</a:t>
            </a:r>
            <a:endParaRPr lang="sr-Cyrl-RS" altLang="en-US"/>
          </a:p>
          <a:p>
            <a:r>
              <a:rPr lang="sr-Cyrl-RS" altLang="en-US"/>
              <a:t>Лука Милосављевић</a:t>
            </a:r>
            <a:endParaRPr lang="sr-Cyrl-RS" altLang="en-US"/>
          </a:p>
          <a:p>
            <a:r>
              <a:rPr lang="sr-Cyrl-RS" altLang="en-US"/>
              <a:t>Дејан Дукадиновић</a:t>
            </a:r>
            <a:endParaRPr lang="sr-Cyrl-RS" altLang="en-US"/>
          </a:p>
          <a:p>
            <a:r>
              <a:rPr lang="sr-Cyrl-RS" altLang="en-US"/>
              <a:t>Ристић Душан </a:t>
            </a:r>
            <a:endParaRPr lang="sr-Cyrl-RS" altLang="en-US"/>
          </a:p>
          <a:p>
            <a:r>
              <a:rPr lang="sr-Cyrl-RS" altLang="en-US"/>
              <a:t>Бојан Величковић</a:t>
            </a:r>
            <a:endParaRPr lang="sr-Cyrl-R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" y="-166370"/>
            <a:ext cx="8933815" cy="1818005"/>
          </a:xfrm>
        </p:spPr>
        <p:txBody>
          <a:bodyPr>
            <a:normAutofit/>
          </a:bodyPr>
          <a:p>
            <a:pPr algn="l"/>
            <a:r>
              <a:rPr lang="sr-Cyrl-RS" altLang="en-US" sz="2665"/>
              <a:t>У остваривању рада и учења,продубљивању ставова и могућности свих ученика ,људи који су све то претворили у једну добру навику један  велики тим наставника,директора и стручних сарадника.</a:t>
            </a:r>
            <a:endParaRPr lang="sr-Cyrl-RS" altLang="en-US" sz="2665"/>
          </a:p>
        </p:txBody>
      </p:sp>
      <p:pic>
        <p:nvPicPr>
          <p:cNvPr id="9" name="Picture Placeholder 8" descr="viber_slika_2022-06-06_10-00-56-049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7098030" y="5300980"/>
            <a:ext cx="1999615" cy="1407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4"/>
      </p:transition>
    </mc:Choice>
    <mc:Fallback>
      <p:transition spd="slow"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331470"/>
            <a:ext cx="8171180" cy="3248660"/>
          </a:xfrm>
        </p:spPr>
        <p:txBody>
          <a:bodyPr>
            <a:normAutofit fontScale="90000"/>
          </a:bodyPr>
          <a:p>
            <a:r>
              <a:rPr lang="sr-Cyrl-RS" dirty="0" smtClean="0">
                <a:sym typeface="+mn-ea"/>
              </a:rPr>
              <a:t> Извештај : Успех и владање ученика на крају четвртог кл.периода шк.2021/22.</a:t>
            </a:r>
            <a:br>
              <a:rPr lang="sr-Cyrl-RS" dirty="0" smtClean="0"/>
            </a:br>
            <a:r>
              <a:rPr lang="sr-Cyrl-RS" dirty="0" smtClean="0">
                <a:sym typeface="+mn-ea"/>
              </a:rPr>
              <a:t>Похвала изванредна постигнућа ученика</a:t>
            </a:r>
            <a:br>
              <a:rPr lang="sr-Cyrl-RS" dirty="0" smtClean="0"/>
            </a:br>
            <a:r>
              <a:rPr lang="sr-Cyrl-RS" dirty="0" smtClean="0">
                <a:sym typeface="+mn-ea"/>
              </a:rPr>
              <a:t>Ученици који се упућују на поправни испит</a:t>
            </a:r>
            <a:br>
              <a:rPr lang="sr-Cyrl-RS" dirty="0" smtClean="0"/>
            </a:br>
            <a:r>
              <a:rPr lang="sr-Cyrl-RS" dirty="0" smtClean="0">
                <a:sym typeface="+mn-ea"/>
              </a:rPr>
              <a:t>Предлог за Ђака генерације</a:t>
            </a:r>
            <a:br>
              <a:rPr lang="sr-Cyrl-RS" dirty="0" smtClean="0"/>
            </a:br>
            <a:br>
              <a:rPr lang="sr-Cyrl-RS" dirty="0" smtClean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sr-Cyrl-RS" sz="2220" dirty="0" smtClean="0">
                <a:sym typeface="+mn-ea"/>
              </a:rPr>
              <a:t>Извештај : Успех и владање ученика на крају четвртог кл.периода шк.2021/22.</a:t>
            </a:r>
            <a:br>
              <a:rPr lang="sr-Cyrl-RS" sz="2220" dirty="0" smtClean="0"/>
            </a:br>
            <a:r>
              <a:rPr lang="sr-Cyrl-RS" sz="2220" dirty="0" smtClean="0">
                <a:sym typeface="+mn-ea"/>
              </a:rPr>
              <a:t>Похвала изванредна постигнућа ученика</a:t>
            </a:r>
            <a:br>
              <a:rPr lang="sr-Cyrl-RS" sz="2220" dirty="0" smtClean="0">
                <a:sym typeface="+mn-ea"/>
              </a:rPr>
            </a:br>
            <a:r>
              <a:rPr lang="sr-Cyrl-RS" sz="2220" dirty="0" smtClean="0">
                <a:sym typeface="+mn-ea"/>
              </a:rPr>
              <a:t>Ученици који се упућују на поправни испит</a:t>
            </a:r>
            <a:br>
              <a:rPr lang="sr-Cyrl-RS" sz="2220" dirty="0" smtClean="0"/>
            </a:br>
            <a:r>
              <a:rPr lang="sr-Cyrl-RS" sz="2220" dirty="0" smtClean="0">
                <a:sym typeface="+mn-ea"/>
              </a:rPr>
              <a:t>Предлог за Ђака генерације</a:t>
            </a:r>
            <a:br>
              <a:rPr lang="sr-Cyrl-RS" sz="2220" dirty="0" smtClean="0"/>
            </a:br>
            <a:br>
              <a:rPr lang="sr-Cyrl-RS" sz="2220" dirty="0" smtClean="0"/>
            </a:br>
            <a:br>
              <a:rPr lang="en-US" dirty="0"/>
            </a:br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1532890" y="2684145"/>
          <a:ext cx="6779895" cy="345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Стручна школа </a:t>
            </a:r>
            <a:br>
              <a:rPr lang="sr-Cyrl-RS" dirty="0" smtClean="0"/>
            </a:br>
            <a:r>
              <a:rPr lang="sr-Cyrl-RS" dirty="0" smtClean="0"/>
              <a:t>Свети Сава Бујановац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401080" cy="478315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sr-Cyrl-RS" dirty="0" smtClean="0"/>
              <a:t> Матуранти и разредне старешине  генерације 2018/19-2021/22.</a:t>
            </a:r>
            <a:endParaRPr lang="sr-Cyrl-RS" dirty="0" smtClean="0"/>
          </a:p>
          <a:p>
            <a:r>
              <a:rPr lang="sr-Cyrl-RS" dirty="0" smtClean="0"/>
              <a:t> </a:t>
            </a:r>
            <a:r>
              <a:rPr lang="sr-Cyrl-RS" dirty="0" smtClean="0"/>
              <a:t>Генерацију  коју ћемо памтити  по посебном обликовању у образовању и васпитању где су се знања и вештине шириле кроз онлајн учења на даљину ,најважнија промена и широке могућности разноврсних садржаја.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 Извештај : Успех и владање ученика на крају четвртог кл.периода шк.2021/22.</a:t>
            </a:r>
            <a:endParaRPr lang="sr-Cyrl-RS" dirty="0" smtClean="0"/>
          </a:p>
          <a:p>
            <a:r>
              <a:rPr lang="sr-Cyrl-RS" dirty="0" smtClean="0"/>
              <a:t>Похвала изванредна постигнућа ученика</a:t>
            </a:r>
            <a:endParaRPr lang="sr-Cyrl-RS" dirty="0" smtClean="0"/>
          </a:p>
          <a:p>
            <a:r>
              <a:rPr lang="sr-Cyrl-RS" dirty="0" smtClean="0"/>
              <a:t>Ученици који се упућују на поправни испит</a:t>
            </a:r>
            <a:endParaRPr lang="sr-Cyrl-RS" dirty="0" smtClean="0"/>
          </a:p>
          <a:p>
            <a:r>
              <a:rPr lang="sr-Cyrl-RS" dirty="0" smtClean="0"/>
              <a:t>Предлог за Ђака генерације</a:t>
            </a:r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3490" y="447040"/>
            <a:ext cx="7305675" cy="899795"/>
          </a:xfrm>
        </p:spPr>
        <p:txBody>
          <a:bodyPr>
            <a:normAutofit fontScale="90000"/>
          </a:bodyPr>
          <a:p>
            <a:pPr algn="ctr"/>
            <a:br>
              <a:rPr lang="sr-Cyrl-RS" altLang="en-US"/>
            </a:br>
            <a:br>
              <a:rPr lang="sr-Cyrl-RS" altLang="en-US"/>
            </a:br>
            <a:br>
              <a:rPr lang="sr-Cyrl-RS" altLang="en-US"/>
            </a:br>
            <a:br>
              <a:rPr lang="sr-Cyrl-RS" altLang="en-US"/>
            </a:br>
            <a:r>
              <a:rPr lang="sr-Cyrl-RS" altLang="en-US"/>
              <a:t>Анализа  успеха </a:t>
            </a:r>
            <a:endParaRPr lang="sr-Cyrl-RS" altLang="en-US"/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85"/>
                <a:gridCol w="287020"/>
                <a:gridCol w="249555"/>
                <a:gridCol w="249555"/>
                <a:gridCol w="267970"/>
                <a:gridCol w="249555"/>
                <a:gridCol w="213995"/>
                <a:gridCol w="230505"/>
                <a:gridCol w="268605"/>
                <a:gridCol w="257810"/>
                <a:gridCol w="277495"/>
                <a:gridCol w="259080"/>
                <a:gridCol w="296545"/>
                <a:gridCol w="267970"/>
                <a:gridCol w="249555"/>
                <a:gridCol w="351790"/>
                <a:gridCol w="230505"/>
                <a:gridCol w="249555"/>
                <a:gridCol w="203835"/>
                <a:gridCol w="230505"/>
                <a:gridCol w="204470"/>
                <a:gridCol w="221615"/>
                <a:gridCol w="415290"/>
                <a:gridCol w="426085"/>
                <a:gridCol w="452755"/>
                <a:gridCol w="518795"/>
                <a:gridCol w="609600"/>
              </a:tblGrid>
              <a:tr h="31178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Разред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Број   ученика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Дечаци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Девојчице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Позитиван успех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Недовољан успех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Број неоцењених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Владање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Изостанци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средња оцена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98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одличан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вр.добар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добар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довољан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укупно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са 1-ом недовољном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са 2 недовољне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са       3 недовољне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са 4 и више недовољних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укупно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Број јединица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Број јединица по ученику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5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4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3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2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Calibri" panose="020F0502020204030204" charset="-5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Calibri" panose="020F0502020204030204" charset="-5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оправдани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неоправдани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укупно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Број изостанака по ученику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III-4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0,00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1801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37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1838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108,12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3,73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Свега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17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17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0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0,00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1801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37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1838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108,12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3,73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1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IV-1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0,00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2233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2343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156,20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3,56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IV-2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29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29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0,00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25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4907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77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4984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171,86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3,74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IV-3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0,00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3413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236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3649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243,27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2,92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IV-4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28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19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28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0,00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28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3325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57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3382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120,79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4,40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Свега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87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42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45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28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28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24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84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3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0,00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0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71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8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1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4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3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13878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8"/>
                        </a:rPr>
                        <a:t>480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8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14358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165,03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3,66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527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Школа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104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53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48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34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101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0,00</a:t>
                      </a:r>
                      <a:endParaRPr lang="en-US" sz="900" b="0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15679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517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16196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155,7307692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3,67</a:t>
                      </a:r>
                      <a:endParaRPr lang="en-US" sz="9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sr-Cyrl-RS" altLang="en-US"/>
              <a:t>Ученици који се упућују на поправни испит</a:t>
            </a:r>
            <a:endParaRPr lang="sr-Cyrl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065" y="1924050"/>
            <a:ext cx="6686550" cy="35394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sr-Cyrl-RS" altLang="en-US"/>
              <a:t>     Давид Трајковић 4/1</a:t>
            </a:r>
            <a:endParaRPr lang="sr-Cyrl-RS" altLang="en-US"/>
          </a:p>
          <a:p>
            <a:pPr marL="0" indent="0">
              <a:buNone/>
            </a:pPr>
            <a:r>
              <a:rPr lang="sr-Cyrl-RS" altLang="en-US"/>
              <a:t>     Матеја Трајковић4/1</a:t>
            </a:r>
            <a:endParaRPr lang="sr-Cyrl-RS" altLang="en-US"/>
          </a:p>
          <a:p>
            <a:pPr marL="0" indent="0">
              <a:buNone/>
            </a:pPr>
            <a:r>
              <a:rPr lang="sr-Cyrl-RS" altLang="en-US"/>
              <a:t>     Реџеп Авдулахи    4/3</a:t>
            </a:r>
            <a:endParaRPr lang="sr-Cyrl-R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Content Placeholder 3" descr="viber_slika_2022-06-06_10-14-32-33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8290" y="1645920"/>
            <a:ext cx="6026785" cy="452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sr-Cyrl-RS" altLang="en-US"/>
              <a:t>Похвала  ученика 4/1</a:t>
            </a:r>
            <a:endParaRPr lang="sr-Cyrl-RS" altLang="en-US"/>
          </a:p>
        </p:txBody>
      </p:sp>
      <p:sp>
        <p:nvSpPr>
          <p:cNvPr id="7" name="Text Box 6"/>
          <p:cNvSpPr txBox="1"/>
          <p:nvPr/>
        </p:nvSpPr>
        <p:spPr>
          <a:xfrm>
            <a:off x="734695" y="3367405"/>
            <a:ext cx="5267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sz="2400"/>
              <a:t>1.   Милосављевић   Данијела </a:t>
            </a:r>
            <a:endParaRPr lang="sr-Cyrl-RS" altLang="en-US" sz="2400"/>
          </a:p>
          <a:p>
            <a:r>
              <a:rPr lang="sr-Cyrl-RS" altLang="en-US" sz="2400"/>
              <a:t>2.   Милосављевић  Емилија </a:t>
            </a:r>
            <a:endParaRPr lang="sr-Cyrl-RS" altLang="en-US" sz="2400"/>
          </a:p>
          <a:p>
            <a:r>
              <a:rPr lang="sr-Cyrl-RS" altLang="en-US" sz="2400"/>
              <a:t>3.    Јовић Бојан</a:t>
            </a:r>
            <a:endParaRPr lang="sr-Cyrl-RS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Content Placeholder 7" descr="viber_slika_2022-06-06_10-14-32-4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2705100" y="899795"/>
            <a:ext cx="4066540" cy="586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4172</Words>
  <Application>WPS Presentation</Application>
  <PresentationFormat>On-screen Show (4:3)</PresentationFormat>
  <Paragraphs>626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SimSun</vt:lpstr>
      <vt:lpstr>Wingdings</vt:lpstr>
      <vt:lpstr>Wingdings 2</vt:lpstr>
      <vt:lpstr>Rockwell</vt:lpstr>
      <vt:lpstr>Cambria</vt:lpstr>
      <vt:lpstr>Microsoft YaHei</vt:lpstr>
      <vt:lpstr>Arial Unicode MS</vt:lpstr>
      <vt:lpstr>Calibri</vt:lpstr>
      <vt:lpstr>Times New Roman</vt:lpstr>
      <vt:lpstr>Calibri</vt:lpstr>
      <vt:lpstr>Calibri</vt:lpstr>
      <vt:lpstr>Times New Roman</vt:lpstr>
      <vt:lpstr>Foundry</vt:lpstr>
      <vt:lpstr>Стручна школа  Свети Сава Бујановац </vt:lpstr>
      <vt:lpstr>У остваривању рада и учења,продубљивању ставова и могућности свих ученика ,људи који су све то претворили у једну добру навику један  велики тим наставника,директора и стручних сарадника.</vt:lpstr>
      <vt:lpstr> Извештај : Успех и владање ученика на крају четвртог кл.периода шк.2021/22. Похвала изванредна постигнућа ученика Ученици који се упућују на поправни испит Предлог за Ђака генерације                            Извештај : Успех и владање ученика на крају четвртог кл.периода шк.2021/22. Похвала изванредна постигнућа ученика Ученици који се упућују на поправни испит Предлог за Ђака генерације   </vt:lpstr>
      <vt:lpstr>Стручна школа  Свети Сава Бујановац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34</cp:revision>
  <dcterms:created xsi:type="dcterms:W3CDTF">2022-06-06T08:18:00Z</dcterms:created>
  <dcterms:modified xsi:type="dcterms:W3CDTF">2022-06-07T10:03:05Z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E5A24A9A78F14C938E7D420A4F75696F</vt:lpwstr>
  </property>
  <property fmtid="{D5CDD505-2E9C-101B-9397-08002B2CF9AE}" pid="3" name="KSOProductBuildVer">
    <vt:lpwstr>1033-11.2.0.11156</vt:lpwstr>
  </property>
</Properties>
</file>